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832100" cy="1066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850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55522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1049934" y="1117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6" name=""/>
          <p:cNvSpPr/>
          <p:nvPr/>
        </p:nvSpPr>
        <p:spPr>
          <a:xfrm>
            <a:off x="795934" y="842307"/>
            <a:ext cx="259587" cy="148292"/>
          </a:xfrm>
          <a:custGeom>
            <a:pathLst>
              <a:path w="259587" h="148292">
                <a:moveTo>
                  <a:pt x="0" y="148292"/>
                </a:moveTo>
                <a:cubicBezTo>
                  <a:pt x="88900" y="148292"/>
                  <a:pt x="152394" y="119890"/>
                  <a:pt x="211649" y="53617"/>
                </a:cubicBezTo>
                <a:lnTo>
                  <a:pt x="259587" y="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795934" y="990600"/>
            <a:ext cx="254000" cy="142043"/>
          </a:xfrm>
          <a:custGeom>
            <a:pathLst>
              <a:path w="254000" h="142043">
                <a:moveTo>
                  <a:pt x="0" y="0"/>
                </a:moveTo>
                <a:cubicBezTo>
                  <a:pt x="88900" y="0"/>
                  <a:pt x="152394" y="28402"/>
                  <a:pt x="211649" y="94675"/>
                </a:cubicBezTo>
                <a:lnTo>
                  <a:pt x="254000" y="142043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1526844" y="850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9" name=""/>
          <p:cNvSpPr/>
          <p:nvPr/>
        </p:nvSpPr>
        <p:spPr>
          <a:xfrm>
            <a:off x="1998167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0" name=""/>
          <p:cNvSpPr/>
          <p:nvPr/>
        </p:nvSpPr>
        <p:spPr>
          <a:xfrm>
            <a:off x="1992579" y="1117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1" name=""/>
          <p:cNvSpPr/>
          <p:nvPr/>
        </p:nvSpPr>
        <p:spPr>
          <a:xfrm>
            <a:off x="1738579" y="825391"/>
            <a:ext cx="259587" cy="127108"/>
          </a:xfrm>
          <a:custGeom>
            <a:pathLst>
              <a:path w="259587" h="127108">
                <a:moveTo>
                  <a:pt x="0" y="127108"/>
                </a:moveTo>
                <a:cubicBezTo>
                  <a:pt x="88900" y="127108"/>
                  <a:pt x="154503" y="100741"/>
                  <a:pt x="218677" y="39220"/>
                </a:cubicBezTo>
                <a:lnTo>
                  <a:pt x="259587" y="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1738579" y="1028700"/>
            <a:ext cx="254000" cy="121751"/>
          </a:xfrm>
          <a:custGeom>
            <a:pathLst>
              <a:path w="254000" h="121751">
                <a:moveTo>
                  <a:pt x="0" y="0"/>
                </a:moveTo>
                <a:cubicBezTo>
                  <a:pt x="88900" y="0"/>
                  <a:pt x="154503" y="26366"/>
                  <a:pt x="218677" y="87888"/>
                </a:cubicBezTo>
                <a:lnTo>
                  <a:pt x="254000" y="121751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2469489" y="850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4" name=""/>
          <p:cNvSpPr/>
          <p:nvPr/>
        </p:nvSpPr>
        <p:spPr>
          <a:xfrm>
            <a:off x="2940811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5" name=""/>
          <p:cNvSpPr/>
          <p:nvPr/>
        </p:nvSpPr>
        <p:spPr>
          <a:xfrm>
            <a:off x="2935223" y="1117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6" name=""/>
          <p:cNvSpPr/>
          <p:nvPr/>
        </p:nvSpPr>
        <p:spPr>
          <a:xfrm>
            <a:off x="2681223" y="815242"/>
            <a:ext cx="259587" cy="114397"/>
          </a:xfrm>
          <a:custGeom>
            <a:pathLst>
              <a:path w="259587" h="114397">
                <a:moveTo>
                  <a:pt x="0" y="114397"/>
                </a:moveTo>
                <a:cubicBezTo>
                  <a:pt x="88900" y="114397"/>
                  <a:pt x="155846" y="89508"/>
                  <a:pt x="223156" y="31433"/>
                </a:cubicBezTo>
                <a:lnTo>
                  <a:pt x="259587" y="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2681223" y="1051560"/>
            <a:ext cx="254000" cy="109576"/>
          </a:xfrm>
          <a:custGeom>
            <a:pathLst>
              <a:path w="254000" h="109576">
                <a:moveTo>
                  <a:pt x="0" y="0"/>
                </a:moveTo>
                <a:cubicBezTo>
                  <a:pt x="88900" y="0"/>
                  <a:pt x="155846" y="24889"/>
                  <a:pt x="223156" y="82963"/>
                </a:cubicBezTo>
                <a:lnTo>
                  <a:pt x="254000" y="109576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